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sldIdLst>
    <p:sldId id="281" r:id="rId5"/>
    <p:sldId id="282" r:id="rId6"/>
    <p:sldId id="283" r:id="rId7"/>
    <p:sldId id="287" r:id="rId8"/>
    <p:sldId id="288" r:id="rId9"/>
    <p:sldId id="289" r:id="rId10"/>
    <p:sldId id="285" r:id="rId11"/>
    <p:sldId id="28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94D2E-832E-4454-88B1-C6C215C9E55C}" type="datetimeFigureOut">
              <a:rPr lang="en-US" smtClean="0"/>
              <a:t>2/28/2026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0A0A09-6FA2-432A-878F-290AC51C728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936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6/6/2019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6/6/2019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4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6" name="Picture 5" descr="purple tinted chalkboard">
            <a:extLst>
              <a:ext uri="{FF2B5EF4-FFF2-40B4-BE49-F238E27FC236}">
                <a16:creationId xmlns:a16="http://schemas.microsoft.com/office/drawing/2014/main" id="{12751E25-7490-4E9F-B6B6-99147D39E6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5000"/>
          </a:blip>
          <a:srcRect r="-1" b="21257"/>
          <a:stretch/>
        </p:blipFill>
        <p:spPr>
          <a:xfrm>
            <a:off x="474133" y="474133"/>
            <a:ext cx="11243734" cy="5909733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5B1457-35E0-409B-98CD-F11D19CA6F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Ethical Hacking Internship Project Submission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BDD245-17CD-4FBE-A9CF-AC997273DF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Name: Nishat Afroz</a:t>
            </a:r>
          </a:p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Internship: Ethical Hacking Internship at </a:t>
            </a:r>
            <a:r>
              <a:rPr lang="en-US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iStudio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Duration: 1 February – 1 Month Task 1 &amp; Task 2 Submission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06583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0CD2C-024D-3720-3C6D-EB6BB1758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4CD90-5792-DC73-A970-DA63C690B5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was assigned as part of the Ethical Hacking Internship program. The objective of this project is to understand web application vulnerabilities and perform basic security testing in a controlled environment.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623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466BC-E130-966D-4B7A-63F02FEAE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1 Overview (XSS Labs)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CD415-3731-D50B-08E3-80A61A6AF6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1 required solving 5 Cross-Site Scripting (XSS) labs from </a:t>
            </a:r>
            <a:r>
              <a:rPr lang="en-I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PortSwigger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Web Security Academy.</a:t>
            </a:r>
          </a:p>
          <a:p>
            <a:pPr marL="0" indent="0">
              <a:buNone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Understand XSS vulnerability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 how web input validation works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Practice solving real-world security labs</a:t>
            </a:r>
          </a:p>
        </p:txBody>
      </p:sp>
    </p:spTree>
    <p:extLst>
      <p:ext uri="{BB962C8B-B14F-4D97-AF65-F5344CB8AC3E}">
        <p14:creationId xmlns:p14="http://schemas.microsoft.com/office/powerpoint/2010/main" val="763993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68667-986F-335C-08CD-27028BCC8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1 Lab Results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A42C974-0E7D-1B45-CF93-0B633652E8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10654" b="60561"/>
          <a:stretch>
            <a:fillRect/>
          </a:stretch>
        </p:blipFill>
        <p:spPr>
          <a:xfrm>
            <a:off x="1154954" y="2603500"/>
            <a:ext cx="4210066" cy="2693119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939D2D6-12B5-9470-79DA-375A09F26E3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10528" b="56015"/>
          <a:stretch>
            <a:fillRect/>
          </a:stretch>
        </p:blipFill>
        <p:spPr>
          <a:xfrm>
            <a:off x="6472026" y="2603501"/>
            <a:ext cx="3698517" cy="289451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06ED04-27DF-6402-4F09-EA1097343512}"/>
              </a:ext>
            </a:extLst>
          </p:cNvPr>
          <p:cNvSpPr txBox="1"/>
          <p:nvPr/>
        </p:nvSpPr>
        <p:spPr>
          <a:xfrm>
            <a:off x="1613139" y="4942937"/>
            <a:ext cx="3554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1: Lab 2 solved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5EB8B0E-DF13-CB62-E2E4-9249FE45FC9A}"/>
              </a:ext>
            </a:extLst>
          </p:cNvPr>
          <p:cNvSpPr txBox="1"/>
          <p:nvPr/>
        </p:nvSpPr>
        <p:spPr>
          <a:xfrm>
            <a:off x="6551762" y="4927287"/>
            <a:ext cx="3433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2: Lab 2 solved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39910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312BC-EAA8-19BA-FA1D-8EE397029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55086B6-0F6C-E086-536B-266DCC65A2D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 t="10402" b="58287"/>
          <a:stretch>
            <a:fillRect/>
          </a:stretch>
        </p:blipFill>
        <p:spPr>
          <a:xfrm>
            <a:off x="1329485" y="2518912"/>
            <a:ext cx="4024255" cy="2800072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9AEB4AE-1C5F-070F-918F-4752C525C5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rcRect t="9897" b="58792"/>
          <a:stretch>
            <a:fillRect/>
          </a:stretch>
        </p:blipFill>
        <p:spPr>
          <a:xfrm>
            <a:off x="7119006" y="2518912"/>
            <a:ext cx="4024258" cy="280007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B1B148F-78D6-DC34-F325-043D929A9B36}"/>
              </a:ext>
            </a:extLst>
          </p:cNvPr>
          <p:cNvSpPr txBox="1"/>
          <p:nvPr/>
        </p:nvSpPr>
        <p:spPr>
          <a:xfrm>
            <a:off x="1255069" y="4901402"/>
            <a:ext cx="4173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3: Lab 3 solved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E596491-D326-4192-A9C6-49EC2643BF3D}"/>
              </a:ext>
            </a:extLst>
          </p:cNvPr>
          <p:cNvSpPr txBox="1"/>
          <p:nvPr/>
        </p:nvSpPr>
        <p:spPr>
          <a:xfrm>
            <a:off x="7257064" y="4762902"/>
            <a:ext cx="3886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4: Lab 4 solved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175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8A31F-ED71-C682-C773-82727A046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462C5CBB-3CCE-6AC7-E6D1-0E271C7F35A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3584" b="3967"/>
          <a:stretch>
            <a:fillRect/>
          </a:stretch>
        </p:blipFill>
        <p:spPr>
          <a:xfrm>
            <a:off x="7342417" y="2725946"/>
            <a:ext cx="3344836" cy="3158385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4C042E9-E2D9-873A-0C69-9F727157C58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t="10150" b="55510"/>
          <a:stretch>
            <a:fillRect/>
          </a:stretch>
        </p:blipFill>
        <p:spPr>
          <a:xfrm>
            <a:off x="1329504" y="2603500"/>
            <a:ext cx="3423651" cy="261262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DD9550-FFF5-53C9-295B-CAE83F17555F}"/>
              </a:ext>
            </a:extLst>
          </p:cNvPr>
          <p:cNvSpPr txBox="1"/>
          <p:nvPr/>
        </p:nvSpPr>
        <p:spPr>
          <a:xfrm>
            <a:off x="1329504" y="4748841"/>
            <a:ext cx="2928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3: Lab 3 solved 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012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8CE3FE-235B-A9A2-77BF-A5250DB1F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 Learned in Task 1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D38C4-2D06-C117-0897-4F830EA63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XSS vulnerabilities occur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Importance of input validation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malicious scripts can run in a browser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Basics of secure web development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4E29AE-52D3-3F1A-B573-3E6F26D58E1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044" b="52830"/>
          <a:stretch>
            <a:fillRect/>
          </a:stretch>
        </p:blipFill>
        <p:spPr>
          <a:xfrm>
            <a:off x="6783939" y="2493033"/>
            <a:ext cx="4930733" cy="27518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05ED9C-5E96-F394-97A6-26182A458061}"/>
              </a:ext>
            </a:extLst>
          </p:cNvPr>
          <p:cNvSpPr txBox="1"/>
          <p:nvPr/>
        </p:nvSpPr>
        <p:spPr>
          <a:xfrm>
            <a:off x="7243146" y="4894211"/>
            <a:ext cx="46562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6: Warning message displayed on testasp.vulnweb.com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1693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858A2-3A68-5E36-26D0-4B3C96F3E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A1B873-B46D-87B9-A820-0B0062FDEF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Through this project, I gained practical knowledge of: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Cross-Site Scripting (XSS)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application vulnerabilities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testing basics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Importance of secure coding practices. 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internship helped me understand how vulnerabilities are identified in a controlled lab environment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705897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C0CEB4-BFAC-4014-9B69-2CFFE0B783D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F666C14-7219-46F1-8169-9E45DA110AD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4B8C88-7AFD-4F93-AF50-E36A0AADA3C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 Boardroom design</Template>
  <TotalTime>78</TotalTime>
  <Words>220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Times New Roman</vt:lpstr>
      <vt:lpstr>Wingdings 3</vt:lpstr>
      <vt:lpstr>Ion Boardroom</vt:lpstr>
      <vt:lpstr>Ethical Hacking Internship Project Submission</vt:lpstr>
      <vt:lpstr>Introduction</vt:lpstr>
      <vt:lpstr>Task 1 Overview (XSS Labs)</vt:lpstr>
      <vt:lpstr>Task 1 Lab Results</vt:lpstr>
      <vt:lpstr>PowerPoint Presentation</vt:lpstr>
      <vt:lpstr>PowerPoint Presentation</vt:lpstr>
      <vt:lpstr>What I Learned in Task 1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VINAYA .</dc:creator>
  <cp:lastModifiedBy>VINAYA .</cp:lastModifiedBy>
  <cp:revision>1</cp:revision>
  <dcterms:created xsi:type="dcterms:W3CDTF">2026-02-28T16:19:12Z</dcterms:created>
  <dcterms:modified xsi:type="dcterms:W3CDTF">2026-02-28T17:37:33Z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